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8" r:id="rId1"/>
  </p:sldMasterIdLst>
  <p:notesMasterIdLst>
    <p:notesMasterId r:id="rId6"/>
  </p:notesMasterIdLst>
  <p:sldIdLst>
    <p:sldId id="256" r:id="rId2"/>
    <p:sldId id="258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9"/>
  </p:normalViewPr>
  <p:slideViewPr>
    <p:cSldViewPr snapToGrid="0">
      <p:cViewPr varScale="1">
        <p:scale>
          <a:sx n="90" d="100"/>
          <a:sy n="90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7C881-8DE6-BB42-A3C5-446F064DEBEE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D059F-6E4D-5341-BF91-9F5D9BB85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3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1124920A-53A6-8B47-8C80-07A30E358A80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12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2D19CA8-3702-D542-9B7F-D0AC40FBBF1B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4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C21532E-0FA4-8749-A13A-DEA8C37FA35D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3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24503720-9302-6946-9A3C-183DCCA46708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1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27E464E-9E62-4648-BF08-5BA305A5362F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4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23DF261-3C2C-CC4B-99B8-6BEC2BF540D1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694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54737F2-3089-B54D-9E67-DA8CB7496E9D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0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AB6A621-BEF5-7D4F-B35F-D6FC81BD2E78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6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CD88F95C-D047-B547-B57F-E1C1644C6047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7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74C3795-76F4-954C-BB6E-6862D8B0D9FE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7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80B1281-F380-E445-8FC0-E4AB5862712D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1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37B2116C-3D22-3F48-92D3-D9D39D297398}" type="datetime1">
              <a:rPr lang="en-US" smtClean="0"/>
              <a:t>12/4/24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3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7" r:id="rId6"/>
    <p:sldLayoutId id="2147483832" r:id="rId7"/>
    <p:sldLayoutId id="2147483833" r:id="rId8"/>
    <p:sldLayoutId id="2147483834" r:id="rId9"/>
    <p:sldLayoutId id="2147483836" r:id="rId10"/>
    <p:sldLayoutId id="21474838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njacts@rbhs.rutgers.ed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7021D92D-08FF-45A6-9109-AC9462C7E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-3177" y="66751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4" name="Freeform: Shape 16">
            <a:extLst>
              <a:ext uri="{FF2B5EF4-FFF2-40B4-BE49-F238E27FC236}">
                <a16:creationId xmlns:a16="http://schemas.microsoft.com/office/drawing/2014/main" id="{CD14F0CE-4A68-4F5C-AC85-FF283F924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A6C6A-75FB-C63A-8EF3-53D887FF9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2054" y="1357952"/>
            <a:ext cx="3940007" cy="2769750"/>
          </a:xfrm>
        </p:spPr>
        <p:txBody>
          <a:bodyPr anchor="b">
            <a:normAutofit/>
          </a:bodyPr>
          <a:lstStyle/>
          <a:p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D741CC-06EF-C343-6056-262E57F30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2054" y="4333164"/>
            <a:ext cx="3940008" cy="842340"/>
          </a:xfrm>
        </p:spPr>
        <p:txBody>
          <a:bodyPr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0803F036-A54B-7BDA-4D5F-8B077E0BF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756" y="1198422"/>
            <a:ext cx="4657841" cy="46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4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12B3-E5AC-E7AE-6796-7898147B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DAF6B-59E9-56D4-808D-DF1260788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A red and black logo&#10;&#10;Description automatically generated">
            <a:extLst>
              <a:ext uri="{FF2B5EF4-FFF2-40B4-BE49-F238E27FC236}">
                <a16:creationId xmlns:a16="http://schemas.microsoft.com/office/drawing/2014/main" id="{E12D6820-D4A0-9996-CD46-D77C57EE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75"/>
            <a:ext cx="856457" cy="8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1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28060-B7E3-EDCE-1BE7-D8ACEFDA1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3F222-B5D0-7925-A020-8C44526C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BBC5-D49C-BBAD-FE37-45B62F498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 descr="A red and black logo&#10;&#10;Description automatically generated">
            <a:extLst>
              <a:ext uri="{FF2B5EF4-FFF2-40B4-BE49-F238E27FC236}">
                <a16:creationId xmlns:a16="http://schemas.microsoft.com/office/drawing/2014/main" id="{2056C23E-00D4-E277-D65D-25F409550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75"/>
            <a:ext cx="856457" cy="85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8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DF590-DDB4-75F8-4138-06F4C867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52" y="758635"/>
            <a:ext cx="7042023" cy="4754880"/>
          </a:xfrm>
        </p:spPr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sz="2400" dirty="0"/>
              <a:t>Questions? Contact </a:t>
            </a:r>
            <a:r>
              <a:rPr lang="en-US" sz="2400" dirty="0" err="1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njacts@rbhs.rutgers.edu</a:t>
            </a:r>
            <a:endParaRPr lang="en-US" sz="2400" dirty="0">
              <a:solidFill>
                <a:srgbClr val="0432FF"/>
              </a:solidFill>
            </a:endParaRPr>
          </a:p>
        </p:txBody>
      </p:sp>
      <p:pic>
        <p:nvPicPr>
          <p:cNvPr id="6" name="Content Placeholder 5" descr="A logo with text and red lines&#10;&#10;Description automatically generated">
            <a:extLst>
              <a:ext uri="{FF2B5EF4-FFF2-40B4-BE49-F238E27FC236}">
                <a16:creationId xmlns:a16="http://schemas.microsoft.com/office/drawing/2014/main" id="{12B8979F-4D80-DB2E-04C9-B003A8BC2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8952" y="758952"/>
            <a:ext cx="2674441" cy="475456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4FE07-7B28-952E-557F-8F59AA20710A}"/>
              </a:ext>
            </a:extLst>
          </p:cNvPr>
          <p:cNvSpPr txBox="1"/>
          <p:nvPr/>
        </p:nvSpPr>
        <p:spPr>
          <a:xfrm>
            <a:off x="758952" y="5657672"/>
            <a:ext cx="10671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403F42"/>
                </a:solidFill>
                <a:effectLst/>
                <a:latin typeface="Calibri" panose="020F0502020204030204" pitchFamily="34" charset="0"/>
              </a:rPr>
              <a:t>Supported by the National Center for Advancing Translational Sciences of the National Institutes of Health under award number UM1TR004789.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71045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FBDC7D3-CC17-FF41-B991-57E78D2E943E}" vid="{9F21AC50-873A-8A43-A52C-77F75F65FD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36</Words>
  <Application>Microsoft Macintosh PowerPoint</Application>
  <PresentationFormat>Widescreen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Arial</vt:lpstr>
      <vt:lpstr>Avenir Next LT Pro</vt:lpstr>
      <vt:lpstr>Calibri</vt:lpstr>
      <vt:lpstr>Sitka Banner</vt:lpstr>
      <vt:lpstr>HeadlinesVTI</vt:lpstr>
      <vt:lpstr>PowerPoint Presentation</vt:lpstr>
      <vt:lpstr>PowerPoint Presentation</vt:lpstr>
      <vt:lpstr>PowerPoint Presentation</vt:lpstr>
      <vt:lpstr>  Thank You  Questions? Contact njacts@rbhs.rutgers.edu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Pamela Dahlen</dc:creator>
  <cp:lastModifiedBy>Pamela Dahlen</cp:lastModifiedBy>
  <cp:revision>2</cp:revision>
  <dcterms:created xsi:type="dcterms:W3CDTF">2024-07-31T15:27:23Z</dcterms:created>
  <dcterms:modified xsi:type="dcterms:W3CDTF">2024-12-04T16:45:21Z</dcterms:modified>
</cp:coreProperties>
</file>