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7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7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69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0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00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2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51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49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2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70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4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9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05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12/4/24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6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hyperlink" Target="mailto:njacts@rbhs.Rutgers.edu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A6C6A-75FB-C63A-8EF3-53D887FF9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8896" y="643467"/>
            <a:ext cx="5975956" cy="4127545"/>
          </a:xfrm>
        </p:spPr>
        <p:txBody>
          <a:bodyPr anchor="ctr">
            <a:normAutofit/>
          </a:bodyPr>
          <a:lstStyle/>
          <a:p>
            <a:endParaRPr lang="en-US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D741CC-06EF-C343-6056-262E57F30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5118230"/>
            <a:ext cx="9768977" cy="1253995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5500" dirty="0">
                <a:solidFill>
                  <a:srgbClr val="FFFFFF"/>
                </a:solidFill>
              </a:rPr>
              <a:t>New Jersey Alliance for Clinical and Translational Science</a:t>
            </a:r>
          </a:p>
          <a:p>
            <a:pPr algn="ctr"/>
            <a:r>
              <a:rPr lang="en-US" sz="5000" cap="none" dirty="0">
                <a:solidFill>
                  <a:schemeClr val="bg1"/>
                </a:solidFill>
              </a:rPr>
              <a:t>http://</a:t>
            </a:r>
            <a:r>
              <a:rPr lang="en-US" sz="5000" cap="none" dirty="0" err="1">
                <a:solidFill>
                  <a:schemeClr val="bg1"/>
                </a:solidFill>
              </a:rPr>
              <a:t>njacts.rbhs.rutgers.edu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500" dirty="0">
                <a:solidFill>
                  <a:schemeClr val="bg1"/>
                </a:solidFill>
              </a:rPr>
              <a:t>An NCATS-funded CTSA Hub: UM1TR004789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03F036-A54B-7BDA-4D5F-8B077E0B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56" r="13156"/>
          <a:stretch/>
        </p:blipFill>
        <p:spPr>
          <a:xfrm>
            <a:off x="242888" y="314326"/>
            <a:ext cx="3116361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9AD8-71E7-A2B4-EC39-357EC6AC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8C3D9-02E7-213C-CCCB-6224C0FA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A9DBF4-0E2C-5F44-1233-DAF5DCD16FE4}"/>
              </a:ext>
            </a:extLst>
          </p:cNvPr>
          <p:cNvSpPr/>
          <p:nvPr/>
        </p:nvSpPr>
        <p:spPr>
          <a:xfrm>
            <a:off x="0" y="6186488"/>
            <a:ext cx="12192000" cy="6715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72645-063D-E88A-11AE-5A29A7AC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A96B-4D79-92FC-F194-7FAFECBF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0A11-F01A-D072-0E70-2A5F77A74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A299D8-5BAB-F02A-031C-17A5B7B7D553}"/>
              </a:ext>
            </a:extLst>
          </p:cNvPr>
          <p:cNvSpPr/>
          <p:nvPr/>
        </p:nvSpPr>
        <p:spPr>
          <a:xfrm>
            <a:off x="0" y="6186488"/>
            <a:ext cx="12192000" cy="6715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1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906537-FFAC-AE99-4B21-3D8330C5A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7BCEB-3D87-458C-59AD-C38512E0A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081" y="643467"/>
            <a:ext cx="8109771" cy="412754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Thank you.</a:t>
            </a:r>
            <a:br>
              <a:rPr lang="en-US" sz="4800" dirty="0"/>
            </a:br>
            <a:br>
              <a:rPr lang="en-US" sz="4800" dirty="0"/>
            </a:br>
            <a:r>
              <a:rPr lang="en-US" sz="2000" dirty="0"/>
              <a:t>Questions? Contacts </a:t>
            </a:r>
            <a:r>
              <a:rPr lang="en-US" sz="20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njacts@rbhs.Rutgers.edu</a:t>
            </a:r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2667AE-2E1D-3E10-B3C7-EEFF40238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56" r="13156"/>
          <a:stretch/>
        </p:blipFill>
        <p:spPr>
          <a:xfrm>
            <a:off x="242888" y="314326"/>
            <a:ext cx="1483525" cy="2013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C0E91C-A083-F137-DE9F-7D6A9353F8AC}"/>
              </a:ext>
            </a:extLst>
          </p:cNvPr>
          <p:cNvSpPr/>
          <p:nvPr/>
        </p:nvSpPr>
        <p:spPr>
          <a:xfrm>
            <a:off x="0" y="4986339"/>
            <a:ext cx="12192000" cy="18716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70378-9F7A-C252-0869-F9DF248D0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5118230"/>
            <a:ext cx="9768977" cy="1253995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5500" dirty="0">
                <a:solidFill>
                  <a:srgbClr val="FFFFFF"/>
                </a:solidFill>
              </a:rPr>
              <a:t>New Jersey Alliance for Clinical and Translational Science</a:t>
            </a:r>
          </a:p>
          <a:p>
            <a:pPr algn="ctr"/>
            <a:r>
              <a:rPr lang="en-US" sz="5000" cap="none" dirty="0">
                <a:solidFill>
                  <a:schemeClr val="bg1"/>
                </a:solidFill>
              </a:rPr>
              <a:t>http://</a:t>
            </a:r>
            <a:r>
              <a:rPr lang="en-US" sz="5000" cap="none" dirty="0" err="1">
                <a:solidFill>
                  <a:schemeClr val="bg1"/>
                </a:solidFill>
              </a:rPr>
              <a:t>njacts.rbhs.rutgers.edu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500" dirty="0">
                <a:solidFill>
                  <a:schemeClr val="bg1"/>
                </a:solidFill>
              </a:rPr>
              <a:t>An NCATS-funded CTSA Hub: UM1TR004789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7574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DAC657A-EF38-C948-B4D6-B7A4A2A1BDFD}" vid="{6FC8EEF6-B84F-2B4F-81D6-03ED02B43B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</TotalTime>
  <Words>63</Words>
  <Application>Microsoft Macintosh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PowerPoint Presentation</vt:lpstr>
      <vt:lpstr>PowerPoint Presentation</vt:lpstr>
      <vt:lpstr>PowerPoint Presentation</vt:lpstr>
      <vt:lpstr>Thank you.  Questions? Contacts njacts@rbhs.Rutgers.edu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Pamela Dahlen</dc:creator>
  <cp:lastModifiedBy>Pamela Dahlen</cp:lastModifiedBy>
  <cp:revision>1</cp:revision>
  <dcterms:created xsi:type="dcterms:W3CDTF">2024-12-04T16:54:44Z</dcterms:created>
  <dcterms:modified xsi:type="dcterms:W3CDTF">2024-12-04T17:07:53Z</dcterms:modified>
</cp:coreProperties>
</file>